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70" r:id="rId2"/>
    <p:sldId id="258" r:id="rId3"/>
    <p:sldId id="278" r:id="rId4"/>
    <p:sldId id="276" r:id="rId5"/>
    <p:sldId id="259" r:id="rId6"/>
    <p:sldId id="269" r:id="rId7"/>
    <p:sldId id="267" r:id="rId8"/>
    <p:sldId id="271" r:id="rId9"/>
    <p:sldId id="263" r:id="rId10"/>
    <p:sldId id="279" r:id="rId11"/>
    <p:sldId id="268" r:id="rId12"/>
    <p:sldId id="272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592E6-08E8-4808-BA76-1204C88E5961}" v="18" dt="2021-07-21T13:16:47.875"/>
    <p1510:client id="{07A981BF-619F-413D-AE24-DE3168D3846B}" v="1276" dt="2021-07-21T11:42:11.794"/>
    <p1510:client id="{0EF0F896-D507-7C49-2224-6AA9EB725E9C}" v="357" dt="2021-07-21T14:51:04.072"/>
    <p1510:client id="{103C15D3-9AF6-2204-BBC5-33696BF66BCC}" v="25" dt="2021-07-21T14:55:17.537"/>
    <p1510:client id="{228D3381-152D-481F-A672-53C20BC1664C}" v="154" dt="2021-07-21T11:56:50.713"/>
    <p1510:client id="{44E166C3-F23E-5645-A95C-F8FD43F56948}" v="26" dt="2021-07-21T14:57:00.379"/>
    <p1510:client id="{479EAC39-5D07-499A-8054-8DB513FE7B9E}" v="1" dt="2021-07-21T13:44:38.526"/>
    <p1510:client id="{5B203BA5-EF3D-4F44-90AD-7DC7522E8B78}" v="6" dt="2021-07-21T14:52:02.531"/>
    <p1510:client id="{603E9DB8-DB69-4F92-A3A9-431CF77B4FB6}" v="16" dt="2021-07-21T13:31:30.394"/>
    <p1510:client id="{62B296E8-4841-4AC8-5E90-239B4C938617}" v="4" dt="2021-07-21T14:50:24.279"/>
    <p1510:client id="{7E563494-C295-43E8-B28F-25231929F867}" v="869" dt="2021-07-21T13:07:17.583"/>
    <p1510:client id="{87CB8E92-9C8D-4A28-A204-D6E4640C66EC}" v="123" dt="2021-07-21T11:46:10.337"/>
    <p1510:client id="{A49F8A74-1ED4-443C-9DB6-60353FDB9D46}" v="65" dt="2021-07-21T13:12:52.616"/>
    <p1510:client id="{F26A8939-C3CA-4425-A749-7DB0C578E590}" v="18" dt="2021-07-21T13:09:07.182"/>
    <p1510:client id="{F4C3F15A-B71E-40FD-820E-9D1B535DD71D}" v="51" dt="2021-07-21T13:30:19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350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69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05a5ce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05a5ce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1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ctrTitle"/>
          </p:nvPr>
        </p:nvSpPr>
        <p:spPr>
          <a:xfrm>
            <a:off x="2097458" y="2581273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b="1"/>
              <a:t>Nurture Community</a:t>
            </a:r>
            <a:endParaRPr lang="en-US"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2257924" y="10876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indent="0" algn="ctr">
              <a:spcBef>
                <a:spcPts val="0"/>
              </a:spcBef>
            </a:pPr>
            <a:r>
              <a:rPr lang="en-GB"/>
              <a:t>P-13 Milestone 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AD4AC-984C-4DBB-A130-ADB08D051098}"/>
              </a:ext>
            </a:extLst>
          </p:cNvPr>
          <p:cNvSpPr txBox="1"/>
          <p:nvPr/>
        </p:nvSpPr>
        <p:spPr>
          <a:xfrm>
            <a:off x="9563100" y="2105025"/>
            <a:ext cx="34861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b="1"/>
              <a:t>Team Members:</a:t>
            </a:r>
            <a:endParaRPr lang="en-US" b="1"/>
          </a:p>
          <a:p>
            <a:pPr algn="just"/>
            <a:endParaRPr lang="en-US" sz="1800"/>
          </a:p>
          <a:p>
            <a:pPr algn="just"/>
            <a:r>
              <a:rPr lang="en-US" sz="1800"/>
              <a:t>Anubha Sharma</a:t>
            </a:r>
          </a:p>
          <a:p>
            <a:pPr algn="just"/>
            <a:r>
              <a:rPr lang="en-US" sz="1800"/>
              <a:t>Arshdeep Kaur</a:t>
            </a:r>
          </a:p>
          <a:p>
            <a:pPr algn="just"/>
            <a:r>
              <a:rPr lang="en-US" sz="1800"/>
              <a:t>Harjinder Gill</a:t>
            </a:r>
          </a:p>
          <a:p>
            <a:pPr algn="just"/>
            <a:r>
              <a:rPr lang="en-US" sz="1800"/>
              <a:t>Tanya Agarwal</a:t>
            </a:r>
          </a:p>
          <a:p>
            <a:pPr algn="just"/>
            <a:r>
              <a:rPr lang="en-US" sz="1800"/>
              <a:t>Shafkat Waheed</a:t>
            </a:r>
          </a:p>
          <a:p>
            <a:pPr algn="just"/>
            <a:r>
              <a:rPr lang="en-US" sz="1800"/>
              <a:t>Roxy Leonard Palma</a:t>
            </a:r>
          </a:p>
          <a:p>
            <a:pPr algn="just"/>
            <a:r>
              <a:rPr lang="en-US" sz="1800"/>
              <a:t>Priyam Dua</a:t>
            </a:r>
          </a:p>
          <a:p>
            <a:pPr algn="just"/>
            <a:r>
              <a:rPr lang="en-US" sz="1800"/>
              <a:t>Avinash Gupta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DCEFD8-E68B-4DE8-AC6D-3C772732E0CD}"/>
              </a:ext>
            </a:extLst>
          </p:cNvPr>
          <p:cNvSpPr/>
          <p:nvPr/>
        </p:nvSpPr>
        <p:spPr>
          <a:xfrm>
            <a:off x="1019175" y="5886450"/>
            <a:ext cx="79248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ABA31-D131-44C5-8CC8-9C2145E9CD49}"/>
              </a:ext>
            </a:extLst>
          </p:cNvPr>
          <p:cNvSpPr txBox="1"/>
          <p:nvPr/>
        </p:nvSpPr>
        <p:spPr>
          <a:xfrm>
            <a:off x="1200150" y="6038850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Director: Daniel Obawole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BADD7-35DE-4E8C-B663-38500ABB8955}"/>
              </a:ext>
            </a:extLst>
          </p:cNvPr>
          <p:cNvSpPr txBox="1"/>
          <p:nvPr/>
        </p:nvSpPr>
        <p:spPr>
          <a:xfrm>
            <a:off x="6257925" y="6038849"/>
            <a:ext cx="41624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Customer: Vinay Manjunath</a:t>
            </a:r>
          </a:p>
        </p:txBody>
      </p:sp>
    </p:spTree>
    <p:extLst>
      <p:ext uri="{BB962C8B-B14F-4D97-AF65-F5344CB8AC3E}">
        <p14:creationId xmlns:p14="http://schemas.microsoft.com/office/powerpoint/2010/main" val="145688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50DC92-C54B-46C0-B060-50804277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529335"/>
            <a:ext cx="8067675" cy="62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8BCD35-4534-4129-A6FC-3AAF31C1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94" y="-73459"/>
            <a:ext cx="3892545" cy="1945296"/>
          </a:xfrm>
        </p:spPr>
        <p:txBody>
          <a:bodyPr>
            <a:normAutofit/>
          </a:bodyPr>
          <a:lstStyle/>
          <a:p>
            <a:pPr algn="ctr"/>
            <a:r>
              <a:rPr lang="en-US" sz="3200" b="1"/>
              <a:t>CONTACT US PAGE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9541B-4974-401E-987B-30F42364E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501" y="2219782"/>
            <a:ext cx="4629099" cy="3075555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Online interaction with potential customers is like speed dating. it is an absolute necessity to provide the most fundamental information to prospective customers in the most efficient way possible: a “Contact Us” page.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It is the easiest way our audience can reach us.</a:t>
            </a: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Our Contact Us page provides our email address, Telephone number and available timings, so that he can directly contact us regarding any query.</a:t>
            </a:r>
          </a:p>
          <a:p>
            <a:pPr marL="0" indent="0" algn="just">
              <a:spcBef>
                <a:spcPts val="0"/>
              </a:spcBef>
            </a:pPr>
            <a:endParaRPr lang="en-GB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spcBef>
                <a:spcPts val="0"/>
              </a:spcBef>
              <a:buFont typeface="Noto Sans Symbols,Sans-Serif"/>
              <a:buChar char="▪"/>
            </a:pPr>
            <a:r>
              <a:rPr lang="en-GB" sz="1400">
                <a:solidFill>
                  <a:schemeClr val="bg1">
                    <a:lumMod val="95000"/>
                  </a:schemeClr>
                </a:solidFill>
              </a:rPr>
              <a:t>Further, the user can also send us a message by filling his details which includes Full name, email address, telephone number and a text box where he can write his concern.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sz="1400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1A824-5FA2-4094-80A0-4EE60062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3" y="2465917"/>
            <a:ext cx="5113866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D68F5-A0EE-43A3-9A3B-D8BCA946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96" y="639968"/>
            <a:ext cx="7958331" cy="1077229"/>
          </a:xfrm>
        </p:spPr>
        <p:txBody>
          <a:bodyPr/>
          <a:lstStyle/>
          <a:p>
            <a:pPr algn="ctr"/>
            <a:r>
              <a:rPr lang="en-US" b="1"/>
              <a:t>Mobile View of Contact Us Page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FB12A0-A82B-435F-A102-3065ABE1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9" y="1674159"/>
            <a:ext cx="2769904" cy="48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1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 idx="4294967295"/>
          </p:nvPr>
        </p:nvSpPr>
        <p:spPr>
          <a:xfrm>
            <a:off x="2611808" y="2996952"/>
            <a:ext cx="795840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32656"/>
            <a:ext cx="986509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sz="3600" b="1"/>
              <a:t>Targets of Milestone 3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>
              <a:spcBef>
                <a:spcPts val="0"/>
              </a:spcBef>
              <a:buSzPts val="1800"/>
              <a:buFont typeface="+mj-lt"/>
              <a:buAutoNum type="arabicPeriod"/>
            </a:pPr>
            <a:endParaRPr lang="en-GB"/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/>
              <a:t> </a:t>
            </a:r>
            <a:br>
              <a:rPr lang="en-GB"/>
            </a:br>
            <a:endParaRPr/>
          </a:p>
        </p:txBody>
      </p:sp>
      <p:sp>
        <p:nvSpPr>
          <p:cNvPr id="4" name="Google Shape;127;p14"/>
          <p:cNvSpPr txBox="1">
            <a:spLocks/>
          </p:cNvSpPr>
          <p:nvPr/>
        </p:nvSpPr>
        <p:spPr>
          <a:xfrm>
            <a:off x="1798458" y="1717147"/>
            <a:ext cx="8316690" cy="4573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Localized Search 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Create Restaurant Profile Page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Read, Update and Delete Quantity of the food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/>
              <a:t>To Create a CONTACT US page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SzPts val="1800"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lang="en-US"/>
          </a:p>
        </p:txBody>
      </p:sp>
      <p:sp>
        <p:nvSpPr>
          <p:cNvPr id="5" name="Google Shape;141;p16">
            <a:extLst>
              <a:ext uri="{FF2B5EF4-FFF2-40B4-BE49-F238E27FC236}">
                <a16:creationId xmlns:a16="http://schemas.microsoft.com/office/drawing/2014/main" id="{61863B3A-CD69-43D9-9528-6F8453B83186}"/>
              </a:ext>
            </a:extLst>
          </p:cNvPr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Signup Page for Restaurant representative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133094" y="4244957"/>
            <a:ext cx="9031812" cy="2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Changes made in our Sign-up page</a:t>
            </a:r>
          </a:p>
          <a:p>
            <a:pPr marL="285750" marR="0" lvl="0" indent="-28575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successful registration, the Signup page emails the registered user and redirects to the </a:t>
            </a:r>
            <a:r>
              <a:rPr lang="en-US" sz="1600">
                <a:solidFill>
                  <a:schemeClr val="lt1"/>
                </a:solidFill>
              </a:rPr>
              <a:t>L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ogin page to check the Id and password entered in the Signup page. 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Responsive Design: The page responds to changes in browser width by adjusting the placement of the input tabs and the buttons to fit in the available space.   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23C433-9CE3-49A7-B372-5EA1D6D68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62" r="-187"/>
          <a:stretch/>
        </p:blipFill>
        <p:spPr>
          <a:xfrm>
            <a:off x="1559983" y="1457614"/>
            <a:ext cx="4348023" cy="26910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956341-A6C7-445A-AA3D-2CA32CCB8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447" y="1460953"/>
            <a:ext cx="3738994" cy="32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0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GB"/>
              <a:t>Validation On Sign Up Page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011867" y="1554075"/>
            <a:ext cx="4295022" cy="520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Changes made on Sign-up page :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After the successful signup an email is sent to the user for the verification process. 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Basic email validation and minimum password length of 8 digits.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Password is stored in the encrypted format in the database for security purpose.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819C4-CAB5-49A4-BC93-87D031AF0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896" y="1556793"/>
            <a:ext cx="5538079" cy="51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4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lt1"/>
                </a:solidFill>
              </a:rPr>
              <a:t>                                                                              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Localized Search ( Localization by City)</a:t>
            </a:r>
          </a:p>
        </p:txBody>
      </p:sp>
      <p:sp>
        <p:nvSpPr>
          <p:cNvPr id="145" name="Google Shape;145;p16"/>
          <p:cNvSpPr txBox="1"/>
          <p:nvPr/>
        </p:nvSpPr>
        <p:spPr>
          <a:xfrm>
            <a:off x="965300" y="1873425"/>
            <a:ext cx="4204369" cy="405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Localization is the process of refining website content either by city and province to provide the most useful and relevant experience for users.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We have done localization by City and Province.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b="1">
                <a:solidFill>
                  <a:schemeClr val="bg1">
                    <a:lumMod val="95000"/>
                  </a:schemeClr>
                </a:solidFill>
              </a:rPr>
              <a:t>When someone searches for a city and a province, they'll find the restaurants nearby them.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buSzPts val="1440"/>
            </a:pPr>
            <a:endParaRPr lang="en-GB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FD6C50-D58D-4C51-A944-4CE18F26A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933" y="1876425"/>
            <a:ext cx="5801782" cy="3743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25289" y="17756"/>
            <a:ext cx="10407565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564640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Restaurant Profile Page</a:t>
            </a:r>
          </a:p>
        </p:txBody>
      </p:sp>
      <p:sp>
        <p:nvSpPr>
          <p:cNvPr id="145" name="Google Shape;145;p16"/>
          <p:cNvSpPr txBox="1"/>
          <p:nvPr/>
        </p:nvSpPr>
        <p:spPr>
          <a:xfrm>
            <a:off x="1276450" y="1564658"/>
            <a:ext cx="9586688" cy="188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In this, we can see the available food items by the restaurant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Also, All the details of the restaurant are visible.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lt1"/>
                </a:solidFill>
              </a:rPr>
              <a:t>For instance, Restaurant Name, Opening and closing time, Address, available food items and contact information</a:t>
            </a:r>
          </a:p>
          <a:p>
            <a:pPr marL="285750" indent="-285750" algn="just">
              <a:lnSpc>
                <a:spcPct val="120000"/>
              </a:lnSpc>
              <a:spcAft>
                <a:spcPts val="1200"/>
              </a:spcAft>
              <a:buClr>
                <a:schemeClr val="accent6"/>
              </a:buClr>
              <a:buSzPts val="1440"/>
              <a:buFont typeface="Arial" panose="020B0604020202020204" pitchFamily="34" charset="0"/>
              <a:buChar char="•"/>
            </a:pPr>
            <a:endParaRPr lang="en-GB" sz="1600">
              <a:solidFill>
                <a:schemeClr val="lt1"/>
              </a:solidFill>
            </a:endParaRPr>
          </a:p>
          <a:p>
            <a:pPr algn="just">
              <a:lnSpc>
                <a:spcPct val="120000"/>
              </a:lnSpc>
              <a:buSzPts val="1440"/>
            </a:pPr>
            <a:endParaRPr lang="en-GB"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54EC53-BF39-449A-8D98-007FC6F1A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566" y="3016250"/>
            <a:ext cx="6066366" cy="37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1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7E38-B9C6-4ACC-BA14-D75F9B21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932" y="368788"/>
            <a:ext cx="7950984" cy="1081705"/>
          </a:xfrm>
        </p:spPr>
        <p:txBody>
          <a:bodyPr/>
          <a:lstStyle/>
          <a:p>
            <a:pPr algn="ctr"/>
            <a:r>
              <a:rPr lang="en-US"/>
              <a:t>Mobile View of Restaurant Profile Page: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1AC7889-72BC-4716-B66F-DA03E257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8131"/>
            <a:ext cx="3133725" cy="4559038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63563E-31D4-4DB9-A7FB-BEA746C8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779781"/>
            <a:ext cx="3181350" cy="46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012-DA51-4872-B08D-FC7B300F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Page for Food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BEC97-5DC0-420A-86E7-DEA5E0EC4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0A30CDB-DFF5-40EA-B138-9A4A84B7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88" y="1712294"/>
            <a:ext cx="7662582" cy="45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9525" y="9525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043045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1559497" y="808057"/>
            <a:ext cx="9018344" cy="7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400"/>
            </a:pPr>
            <a:r>
              <a:rPr lang="en-GB" b="1"/>
              <a:t>Update/delete the Quantity of food </a:t>
            </a:r>
            <a:endParaRPr lang="en-US" b="1"/>
          </a:p>
        </p:txBody>
      </p:sp>
      <p:sp>
        <p:nvSpPr>
          <p:cNvPr id="145" name="Google Shape;145;p16"/>
          <p:cNvSpPr txBox="1"/>
          <p:nvPr/>
        </p:nvSpPr>
        <p:spPr>
          <a:xfrm>
            <a:off x="1107117" y="1988783"/>
            <a:ext cx="4156744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The Restaurant can update or delete the quantity of food according to the availability.</a:t>
            </a:r>
          </a:p>
          <a:p>
            <a:pPr algn="just">
              <a:lnSpc>
                <a:spcPct val="120000"/>
              </a:lnSpc>
              <a:buClr>
                <a:schemeClr val="accent6"/>
              </a:buClr>
              <a:buSzPts val="1440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r>
              <a:rPr lang="en-GB" sz="1600">
                <a:solidFill>
                  <a:schemeClr val="lt1"/>
                </a:solidFill>
              </a:rPr>
              <a:t>The updates will be real time.</a:t>
            </a: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/>
              </a:buClr>
              <a:buSzPts val="1440"/>
              <a:buFont typeface="Noto Sans Symbols"/>
              <a:buChar char="▪"/>
            </a:pPr>
            <a:endParaRPr lang="en-GB" sz="1600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344936" y="371149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9A94864-53F4-4949-929F-FD1385A8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500946"/>
            <a:ext cx="5857875" cy="39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821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Nurture Community</vt:lpstr>
      <vt:lpstr>Targets of Milestone 3</vt:lpstr>
      <vt:lpstr>Signup Page for Restaurant representative</vt:lpstr>
      <vt:lpstr>Validation On Sign Up Page</vt:lpstr>
      <vt:lpstr>Localized Search ( Localization by City)</vt:lpstr>
      <vt:lpstr>Restaurant Profile Page</vt:lpstr>
      <vt:lpstr>Mobile View of Restaurant Profile Page:</vt:lpstr>
      <vt:lpstr>Test Page for Food Items</vt:lpstr>
      <vt:lpstr>Update/delete the Quantity of food </vt:lpstr>
      <vt:lpstr>PowerPoint Presentation</vt:lpstr>
      <vt:lpstr>CONTACT US PAGE</vt:lpstr>
      <vt:lpstr>Mobile View of Contact Us Page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Nurture Community</dc:title>
  <dc:creator>Priyam Dua</dc:creator>
  <cp:revision>2</cp:revision>
  <dcterms:modified xsi:type="dcterms:W3CDTF">2021-07-22T09:08:23Z</dcterms:modified>
</cp:coreProperties>
</file>